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5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61C4E-5402-444A-B3E0-41EC7D3C4C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AFF4B2-48B0-45A2-BC17-2109D5E1B9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637BE-4E24-4898-885C-BD11C794A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4BB9C-B39E-480A-B6F3-E2B062196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D8326-5F76-4DB4-B6AC-3D3CE4A24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61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0EDC9-6155-4B18-A5AA-BD66EDE54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9E150-96DB-4E5E-BECC-69A6DC0B53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65AD9-0D7C-4D72-BC31-52F14B101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839E4-C6CE-4552-B0C1-421FDACE0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8BC0F-80DC-4CE0-B16F-60279B5F2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90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735C02-FA6F-44CE-821B-AF842CABBA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745E20-50D9-4B59-8AFE-23ED6579D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07329-79AA-4274-995A-C78366F69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41753-89D1-4763-BD3F-C9B227F1E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5D352-2F91-4AF1-8030-E0987CD1B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73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254D0-BF8C-4C37-84AE-AF5CAA73A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45C34-C1D6-4B91-AF4C-94D2A8C40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084CF-CF22-47C4-AE47-3B3F8CDF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B88556-92FC-4D8F-897E-1828FB8AF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E4373-157D-46CA-8668-A1CCE27AE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7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607AD-C685-4B10-9BDF-286909476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8DDF2-D8D7-4522-BE08-129558935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709C3-57E1-43F7-89D3-C9496883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BD7203-123A-4920-8D44-69518D653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3339C-7AC9-4858-8E90-C42B0A7B0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9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8D65B-D574-42F9-821D-DC152C30B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73588-3E84-43ED-AB88-204D2620FB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A78FFB-B618-440D-9D47-85345F507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189A5-E38F-4D20-894C-FC903E722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001D-2BDD-4469-8AC5-74495338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57438-8D26-4B79-B848-EB6B89F7E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2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ADFE9-1004-4BC0-9AE8-4B29A553C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F8680-0651-4DC9-9A17-00A6D0E64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B9B9DC-8AC1-4B7C-A01B-8FD21543C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6A5B71-313D-4063-A11F-07F0D4C08D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0FB226-8DFA-4B6E-8F1B-C6E6EBFE32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15422C-23A1-4FE4-BD63-F0CEFAD68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300B9D-43ED-4201-AE5B-EB44633CD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1C196C-59E5-4C16-AC7C-9C6C4FFE1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8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3AD58-6783-4CB7-8C6A-04C03C8F0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9F4F84-A77B-4D67-A93C-8C1E62B43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253231-9C71-48F5-9CBD-AE2D4675F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87401-B5FC-40B1-9922-878A1B11E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6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37EC9D-A098-4666-975D-BECC6C42F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98005A-7BD6-4906-8F8D-DF2C8499C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34135-4AB9-4EBF-9F42-A1AFC848F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32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7B3D8-91D8-4F28-AE89-78AFFC6E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27AB8-902F-4F2D-8837-5381AB549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3FC8B-8E6F-4874-8C68-4182DF85AC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D7A272-C552-4C4B-80B7-B026C00B8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CD4036-24E1-4AEB-8E15-762355A28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59BCB3-6308-4533-A0AA-DC4FA9C72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34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E604F-47BF-487C-851B-800E6BBA8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94F5EE-311E-41E9-A3D6-D30F8A066C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37F97F-79E8-4761-9EBF-A754218AA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F0ABD2-4F9A-4CF2-97B7-30E4FA363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AF33E-3404-4BF1-9DB7-35E20BCE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04CE80-1605-494E-BDB6-B0F3FE199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3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351FFC-8483-4229-8A83-3AEE8E882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A03FAD-CA78-4B77-8D5F-4FED3A6677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B4E0A-9954-462E-8035-2EBEFD76CA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11FC0-4FF6-4E36-91E6-4AAE4D7F57FE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A1B99-7F9B-4335-B325-8A4DB6977A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8F359-4F42-4929-B87E-5356E325A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A7895-DD94-41FB-87AD-81BEDF7E5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9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7684B4-A62B-4115-880D-AF81ECF558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" t="49188" r="50000" b="4538"/>
          <a:stretch/>
        </p:blipFill>
        <p:spPr>
          <a:xfrm>
            <a:off x="3460861" y="204532"/>
            <a:ext cx="5001959" cy="64489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AAFEE3-EA33-4A9D-95A0-B250622471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36" t="71567" r="78649" b="14538"/>
          <a:stretch/>
        </p:blipFill>
        <p:spPr>
          <a:xfrm>
            <a:off x="4485149" y="3113390"/>
            <a:ext cx="45719" cy="8954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3F7431-E1A7-436A-B3B7-24C818EBAE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36" t="71567" r="78649" b="14538"/>
          <a:stretch/>
        </p:blipFill>
        <p:spPr>
          <a:xfrm>
            <a:off x="4485149" y="1104241"/>
            <a:ext cx="48627" cy="95236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0FEBEF8-AC06-40FE-95E9-E6DE983DF796}"/>
              </a:ext>
            </a:extLst>
          </p:cNvPr>
          <p:cNvSpPr/>
          <p:nvPr/>
        </p:nvSpPr>
        <p:spPr>
          <a:xfrm>
            <a:off x="4344191" y="1034633"/>
            <a:ext cx="316401" cy="11232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71F2CE7-6066-4374-901F-365A1CE2D4CD}"/>
              </a:ext>
            </a:extLst>
          </p:cNvPr>
          <p:cNvSpPr/>
          <p:nvPr/>
        </p:nvSpPr>
        <p:spPr>
          <a:xfrm>
            <a:off x="4351261" y="2999486"/>
            <a:ext cx="316401" cy="11232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FFBA0CD-A16C-43E7-B1A3-4AEF127ABE9A}"/>
              </a:ext>
            </a:extLst>
          </p:cNvPr>
          <p:cNvSpPr/>
          <p:nvPr/>
        </p:nvSpPr>
        <p:spPr>
          <a:xfrm>
            <a:off x="8029889" y="2605035"/>
            <a:ext cx="67826" cy="552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03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shailesh patel</dc:creator>
  <cp:lastModifiedBy>shailesh patel</cp:lastModifiedBy>
  <cp:revision>1</cp:revision>
  <dcterms:created xsi:type="dcterms:W3CDTF">2019-10-15T01:40:07Z</dcterms:created>
  <dcterms:modified xsi:type="dcterms:W3CDTF">2019-10-15T01:41:00Z</dcterms:modified>
</cp:coreProperties>
</file>